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5.nnm.ru/2/7/d/b/f/0e611c0bc4c24a0dbc6089887c6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uinness.ir/wp-content/uploads/2010/04/4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28688" y="5643563"/>
            <a:ext cx="7772400" cy="1214437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  <a:latin typeface="GulimChe" pitchFamily="49" charset="-127"/>
                <a:ea typeface="GulimChe" pitchFamily="49" charset="-127"/>
              </a:rPr>
              <a:t> </a:t>
            </a:r>
          </a:p>
        </p:txBody>
      </p:sp>
      <p:pic>
        <p:nvPicPr>
          <p:cNvPr id="2051" name="Picture 2" descr="C:\Users\viki\AppData\Local\Microsoft\Windows\Temporary Internet Files\Content.IE5\M4P7N6CI\MCj043031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1822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усланКО\консультации\Утренники\день космонавтики\Незнайка  - космонавт\планеты\юпите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049250" cy="6839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усланКО\консультации\Утренники\день космонавтики\Незнайка  - космонавт\планеты\сатур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3565"/>
            <a:ext cx="9144000" cy="6891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усланКО\консультации\Утренники\день космонавтики\Незнайка  - космонавт\планеты\ур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усланКО\консультации\Утренники\день космонавтики\Незнайка  - космонавт\планеты\непту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усланКО\консультации\Утренники\день космонавтики\Незнайка  - космонавт\планеты\плут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800px-Solar_sy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5820" y="0"/>
            <a:ext cx="9149819" cy="685800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8598" y="0"/>
            <a:ext cx="4674870" cy="685800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Картинка 4 из 1654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4895" y="0"/>
            <a:ext cx="4850705" cy="6896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3200400" y="381000"/>
            <a:ext cx="2670048" cy="6172994"/>
            <a:chOff x="3733800" y="457200"/>
            <a:chExt cx="2670048" cy="6172994"/>
          </a:xfrm>
          <a:solidFill>
            <a:schemeClr val="tx1">
              <a:lumMod val="75000"/>
            </a:schemeClr>
          </a:solidFill>
        </p:grpSpPr>
        <p:sp>
          <p:nvSpPr>
            <p:cNvPr id="5" name="Блок-схема: узел 4"/>
            <p:cNvSpPr/>
            <p:nvPr/>
          </p:nvSpPr>
          <p:spPr>
            <a:xfrm>
              <a:off x="4191000" y="457200"/>
              <a:ext cx="1752600" cy="1676400"/>
            </a:xfrm>
            <a:prstGeom prst="flowChartConnector">
              <a:avLst/>
            </a:prstGeom>
            <a:grpFill/>
            <a:ln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343400" y="2133600"/>
              <a:ext cx="1447800" cy="1752600"/>
            </a:xfrm>
            <a:prstGeom prst="rect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ручное управление 6"/>
            <p:cNvSpPr/>
            <p:nvPr/>
          </p:nvSpPr>
          <p:spPr>
            <a:xfrm rot="16200000">
              <a:off x="4916424" y="3008376"/>
              <a:ext cx="2362200" cy="612648"/>
            </a:xfrm>
            <a:prstGeom prst="flowChartManualOperation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ручное управление 7"/>
            <p:cNvSpPr/>
            <p:nvPr/>
          </p:nvSpPr>
          <p:spPr>
            <a:xfrm rot="5400000">
              <a:off x="2859024" y="3008376"/>
              <a:ext cx="2362200" cy="612648"/>
            </a:xfrm>
            <a:prstGeom prst="flowChartManualOperation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процесс 8"/>
            <p:cNvSpPr/>
            <p:nvPr/>
          </p:nvSpPr>
          <p:spPr>
            <a:xfrm>
              <a:off x="4343400" y="3886200"/>
              <a:ext cx="685800" cy="2286000"/>
            </a:xfrm>
            <a:prstGeom prst="flowChartProcess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>
              <a:off x="5029200" y="3886200"/>
              <a:ext cx="762000" cy="2286000"/>
            </a:xfrm>
            <a:prstGeom prst="flowChartProcess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ручное управление 15"/>
            <p:cNvSpPr/>
            <p:nvPr/>
          </p:nvSpPr>
          <p:spPr>
            <a:xfrm rot="10800000">
              <a:off x="3886200" y="6019800"/>
              <a:ext cx="2362200" cy="609600"/>
            </a:xfrm>
            <a:prstGeom prst="flowChartManualOperation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267200" y="1066800"/>
              <a:ext cx="1676400" cy="15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5" idx="2"/>
              <a:endCxn id="5" idx="6"/>
            </p:cNvCxnSpPr>
            <p:nvPr/>
          </p:nvCxnSpPr>
          <p:spPr>
            <a:xfrm rot="10800000" flipH="1">
              <a:off x="4191000" y="1295400"/>
              <a:ext cx="1752600" cy="15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267200" y="1524000"/>
              <a:ext cx="1600200" cy="1588"/>
            </a:xfrm>
            <a:prstGeom prst="line">
              <a:avLst/>
            </a:prstGeom>
            <a:grp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343400" y="2590800"/>
              <a:ext cx="1447800" cy="1588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343400" y="2590800"/>
              <a:ext cx="1447800" cy="129540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 flipV="1">
              <a:off x="4343400" y="2667000"/>
              <a:ext cx="1447800" cy="121920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stCxn id="16" idx="2"/>
              <a:endCxn id="16" idx="0"/>
            </p:cNvCxnSpPr>
            <p:nvPr/>
          </p:nvCxnSpPr>
          <p:spPr>
            <a:xfrm rot="16200000" flipH="1">
              <a:off x="4762500" y="6324600"/>
              <a:ext cx="609600" cy="1588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5" name="Picture 7" descr="Картинка 1 из 1069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152400"/>
            <a:ext cx="9140825" cy="6516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усланКО\консультации\Утренники\день космонавтики\Незнайка  - космонавт\планеты\меркури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225"/>
            <a:ext cx="6835775" cy="683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усланКО\консультации\Утренники\день космонавтики\Незнайка  - космонавт\планеты\вене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699461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усланКО\консультации\Утренники\день космонавтики\Незнайка  - космонавт\планеты\земл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69837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усланКО\консультации\Утренники\день космонавтики\Незнайка  - космонавт\планеты\мар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72019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7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926255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</TotalTime>
  <Words>1</Words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руслана</dc:creator>
  <cp:lastModifiedBy>руслана</cp:lastModifiedBy>
  <cp:revision>9</cp:revision>
  <dcterms:created xsi:type="dcterms:W3CDTF">2012-03-30T09:28:08Z</dcterms:created>
  <dcterms:modified xsi:type="dcterms:W3CDTF">2012-04-04T15:24:29Z</dcterms:modified>
</cp:coreProperties>
</file>