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1026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770-805A-4643-8B00-9583A659D6A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9DC6-4338-4020-B5F9-51C23F9CD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86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770-805A-4643-8B00-9583A659D6A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9DC6-4338-4020-B5F9-51C23F9CD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0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770-805A-4643-8B00-9583A659D6A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9DC6-4338-4020-B5F9-51C23F9CD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2565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770-805A-4643-8B00-9583A659D6A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9DC6-4338-4020-B5F9-51C23F9CD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14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770-805A-4643-8B00-9583A659D6A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9DC6-4338-4020-B5F9-51C23F9CD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469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770-805A-4643-8B00-9583A659D6A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9DC6-4338-4020-B5F9-51C23F9CD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931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770-805A-4643-8B00-9583A659D6A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9DC6-4338-4020-B5F9-51C23F9CD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46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770-805A-4643-8B00-9583A659D6A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9DC6-4338-4020-B5F9-51C23F9CD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35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770-805A-4643-8B00-9583A659D6A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9DC6-4338-4020-B5F9-51C23F9CD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74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770-805A-4643-8B00-9583A659D6A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9DC6-4338-4020-B5F9-51C23F9CD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01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770-805A-4643-8B00-9583A659D6A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9DC6-4338-4020-B5F9-51C23F9CD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16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770-805A-4643-8B00-9583A659D6A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9DC6-4338-4020-B5F9-51C23F9CD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23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770-805A-4643-8B00-9583A659D6A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9DC6-4338-4020-B5F9-51C23F9CD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57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770-805A-4643-8B00-9583A659D6A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9DC6-4338-4020-B5F9-51C23F9CD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66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770-805A-4643-8B00-9583A659D6A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9DC6-4338-4020-B5F9-51C23F9CD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6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0770-805A-4643-8B00-9583A659D6A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9DC6-4338-4020-B5F9-51C23F9CD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23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50770-805A-4643-8B00-9583A659D6A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E89DC6-4338-4020-B5F9-51C23F9CD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51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2984" y="2595031"/>
            <a:ext cx="7200896" cy="885830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dirty="0" smtClean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«Кто сказал мяу?»</a:t>
            </a:r>
            <a:endParaRPr lang="ru-RU" sz="5400" b="1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828974"/>
            <a:ext cx="7715304" cy="1249170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Муниципальное 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бюджетное дошкольное 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образовательное учреждение 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sz="1800" i="1" dirty="0" err="1" smtClean="0">
                <a:solidFill>
                  <a:schemeClr val="accent2">
                    <a:lumMod val="50000"/>
                  </a:schemeClr>
                </a:solidFill>
              </a:rPr>
              <a:t>Варьеганский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 детский сад комбинированного вида «Олененок»</a:t>
            </a:r>
            <a:endParaRPr lang="ru-RU" sz="1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5301208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Разработала: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Яворская Руслана Анатольевна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85852" y="857232"/>
            <a:ext cx="728667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235" y="3717287"/>
            <a:ext cx="8147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ля детей младшей группы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3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казка Кто сказал мяу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36"/>
            <a:ext cx="6660232" cy="6828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20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445" y="571480"/>
            <a:ext cx="6793915" cy="506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зка Кто сказал мяу читать Сутеева Владимир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583264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95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70355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то сказал мяу читать рассказ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6" y="0"/>
            <a:ext cx="656880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77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то сказал мяу рассказ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48"/>
            <a:ext cx="7164288" cy="6830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955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то сказал мяу читать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0424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5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то сказал мяу Сутеев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403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9572_i_005.jpg"/>
          <p:cNvPicPr>
            <a:picLocks noChangeAspect="1"/>
          </p:cNvPicPr>
          <p:nvPr/>
        </p:nvPicPr>
        <p:blipFill>
          <a:blip r:embed="rId2" cstate="print"/>
          <a:srcRect t="3472" b="2777"/>
          <a:stretch>
            <a:fillRect/>
          </a:stretch>
        </p:blipFill>
        <p:spPr>
          <a:xfrm>
            <a:off x="0" y="-1"/>
            <a:ext cx="6804248" cy="688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</TotalTime>
  <Words>25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Грань</vt:lpstr>
      <vt:lpstr>«Кто сказал мяу?»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Main</dc:creator>
  <cp:lastModifiedBy>Руслана</cp:lastModifiedBy>
  <cp:revision>20</cp:revision>
  <dcterms:created xsi:type="dcterms:W3CDTF">2014-03-05T00:13:19Z</dcterms:created>
  <dcterms:modified xsi:type="dcterms:W3CDTF">2018-04-10T09:39:35Z</dcterms:modified>
</cp:coreProperties>
</file>