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9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Monotype Corsiva" pitchFamily="66" charset="0"/>
              </a:rPr>
              <a:t>НЕПОСРЕДСТВЕННО ОБРАЗОВАТЕЛЬНАЯ ДЕЯТЕЛЬНОСТЬ ПО РАЗВИТИЮ РЕЧИ </a:t>
            </a:r>
            <a:br>
              <a:rPr lang="ru-RU" sz="2000" b="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Monotype Corsiva" pitchFamily="66" charset="0"/>
              </a:rPr>
              <a:t> В СРЕДНЕЙ ГРУППЕ</a:t>
            </a:r>
            <a:br>
              <a:rPr lang="ru-RU" sz="2000" b="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«НЕЗНАЙКА НА ЛУНЕ»</a:t>
            </a:r>
            <a:endParaRPr lang="ru-RU" sz="6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ytimg.com/vi/sm3PpTPHS0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2884"/>
          <a:stretch/>
        </p:blipFill>
        <p:spPr bwMode="auto">
          <a:xfrm>
            <a:off x="236240" y="15295"/>
            <a:ext cx="4499992" cy="31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.ppt-online.org/files1/slide/l/Ln74tBGUdlwPHJVrh6YIOo2yZm0gFTR8pK5jAQWexX/slide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01" y="45886"/>
            <a:ext cx="4179629" cy="31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s.123rf.com/450wm/missfortuna/missfortuna1610/missfortuna161000017/64481492-vector-rocket-that-flies-from-earth-to-the-moon-flat-style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0" y="3377415"/>
            <a:ext cx="3261111" cy="32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ibrary.kissclipart.com/20180923/efe/kissclipart-alien-clipart-martian-clip-art-6bda2eda8fa597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26" y="3406788"/>
            <a:ext cx="2318777" cy="327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f842ea949500aa4cc51ee5c46d8451f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7156" cy="32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goodfon.ru/original/2048x1141/8/6b/risunok-a-zhirnov-passazhirsk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587156" cy="25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sedela.ru/attachments/201505182111uakid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48" y="10197"/>
            <a:ext cx="4336652" cy="32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look.com.ua/large/201502/1151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48" y="3861048"/>
            <a:ext cx="4336652" cy="24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850" y="3511383"/>
            <a:ext cx="1324209" cy="124967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5850" y="4794626"/>
            <a:ext cx="1340799" cy="1249676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851" y="2244195"/>
            <a:ext cx="1324208" cy="1249676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95849" y="516002"/>
            <a:ext cx="1324209" cy="1728193"/>
          </a:xfrm>
          <a:prstGeom prst="triangle">
            <a:avLst>
              <a:gd name="adj" fmla="val 48687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836649" y="4187656"/>
            <a:ext cx="914400" cy="1856646"/>
          </a:xfrm>
          <a:prstGeom prst="rt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2110326" y="4658779"/>
            <a:ext cx="1856646" cy="914400"/>
          </a:xfrm>
          <a:prstGeom prst="rt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110.ru/sites/default/files/field/image/shutterstock_7810693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998741/dfd9abc2-b46f-4b77-ac6e-e4cf3efdc3a4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5260"/>
          <a:stretch/>
        </p:blipFill>
        <p:spPr bwMode="auto">
          <a:xfrm>
            <a:off x="124690" y="0"/>
            <a:ext cx="3560619" cy="28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lipartmax.com/png/middle/53-539069_sewing-needle-drawing-cartoon-clip-art-cartoon-sewing-need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77419"/>
            <a:ext cx="2650312" cy="28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png.pngtree.com/png_detail/18/09/10/pngtree-red-marker-png-clipart_28039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880084" cy="26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0-tub-ru.yandex.net/i?id=4cd99d1ddcc98a645b1093562a66d0a6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69489"/>
            <a:ext cx="2819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zabavnik.club/wp-content/uploads/cartoon_white__background_7_10121706-e15365861918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338"/>
            <a:ext cx="4661396" cy="31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7/06/19/22854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1507"/>
            <a:ext cx="4320480" cy="68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НЕПОСРЕДСТВЕННО ОБРАЗОВАТЕЛЬНАЯ ДЕЯТЕЛЬНОСТЬ ПО РАЗВИТИЮ РЕЧИ   В СРЕДНЕЙ ГРУППЕ   «НЕЗНАЙКА НА ЛУНЕ»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mxp</dc:creator>
  <cp:lastModifiedBy>mxp</cp:lastModifiedBy>
  <cp:revision>7</cp:revision>
  <dcterms:created xsi:type="dcterms:W3CDTF">2019-04-09T12:20:34Z</dcterms:created>
  <dcterms:modified xsi:type="dcterms:W3CDTF">2019-04-10T03:51:07Z</dcterms:modified>
</cp:coreProperties>
</file>